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9144000" cy="5143500" type="screen16x9"/>
  <p:notesSz cx="6858000" cy="9144000"/>
  <p:embeddedFontLst>
    <p:embeddedFont>
      <p:font typeface="Overpass" pitchFamily="2" charset="77"/>
      <p:regular r:id="rId15"/>
      <p:bold r:id="rId16"/>
      <p:italic r:id="rId17"/>
      <p:boldItalic r:id="rId18"/>
    </p:embeddedFont>
    <p:embeddedFont>
      <p:font typeface="Proxima Nova" panose="02000506030000020004" pitchFamily="2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734211019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734211019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77938403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77938403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34211019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34211019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34211019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734211019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introduce the topics contained within this page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734211019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734211019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Workstation Port Forwarding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Bastion Port Forwarding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788490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788490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734211019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734211019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ToolKit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MOJO - New Site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RHLC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management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RHU ROL / public ROL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77938403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77938403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TITL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only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E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H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458788" y="103585"/>
            <a:ext cx="82296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1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34290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68580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02870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37160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454025" y="959644"/>
            <a:ext cx="8229600" cy="3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/>
            </a:lvl1pPr>
            <a:lvl2pPr marL="914400" lvl="1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2pPr>
            <a:lvl3pPr marL="1371600" lvl="2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4pPr>
            <a:lvl5pPr marL="228600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5pPr>
            <a:lvl6pPr marL="2743200" lvl="5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dt" idx="10"/>
          </p:nvPr>
        </p:nvSpPr>
        <p:spPr>
          <a:xfrm>
            <a:off x="457200" y="48082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ftr" idx="11"/>
          </p:nvPr>
        </p:nvSpPr>
        <p:spPr>
          <a:xfrm>
            <a:off x="3124200" y="48082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6553201" y="4808207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, graphic bottom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826650" y="1554319"/>
            <a:ext cx="7490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1">
  <p:cSld name="CUSTOM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4853" y="20713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5970354" y="20713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16" name="Google Shape;116;p26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2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2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5970354" y="212851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9" name="Google Shape;13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0956" y="20406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2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2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2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3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365233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2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1" name="Google Shape;161;p30"/>
          <p:cNvSpPr txBox="1"/>
          <p:nvPr/>
        </p:nvSpPr>
        <p:spPr>
          <a:xfrm>
            <a:off x="4427588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427588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youtube.com/user/RedHatVideos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6611644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facebook.com/redhatinc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6611644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twitter.com/RedHat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4">
            <a:alphaModFix/>
          </a:blip>
          <a:srcRect l="2507" r="2498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5">
            <a:alphaModFix/>
          </a:blip>
          <a:srcRect l="2678" r="2678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6">
            <a:alphaModFix/>
          </a:blip>
          <a:srcRect l="2507" r="2498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l="2326" r="2326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8">
            <a:alphaModFix amt="36000"/>
          </a:blip>
          <a:stretch>
            <a:fillRect/>
          </a:stretch>
        </p:blipFill>
        <p:spPr>
          <a:xfrm>
            <a:off x="3709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72" name="Google Shape;172;p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3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" name="Google Shape;174;p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81" name="Google Shape;181;p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" name="Google Shape;183;p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90" name="Google Shape;190;p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" name="Google Shape;192;p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3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>
            <a:spLocks noGrp="1"/>
          </p:cNvSpPr>
          <p:nvPr>
            <p:ph type="subTitle" idx="3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3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4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" name="Google Shape;205;p34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08" name="Google Shape;208;p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5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35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223" name="Google Shape;223;p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7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25" name="Google Shape;225;p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lack">
  <p:cSld name="CUSTOM_4_1">
    <p:bg>
      <p:bgPr>
        <a:solidFill>
          <a:srgbClr val="141414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cxnSp>
        <p:nvCxnSpPr>
          <p:cNvPr id="231" name="Google Shape;231;p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38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33" name="Google Shape;233;p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1"/>
          </p:nvPr>
        </p:nvSpPr>
        <p:spPr>
          <a:xfrm>
            <a:off x="311700" y="1152469"/>
            <a:ext cx="85206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redhat.com/en/technologies/cloud-computing/openshift" TargetMode="External"/><Relationship Id="rId5" Type="http://schemas.openxmlformats.org/officeDocument/2006/relationships/hyperlink" Target="https://kubernetes.io/docs/concepts/overview/what-is-kubernetes/" TargetMode="Externa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topics/containe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redhat.com/blog/2018/02/22/container-terminology-practical-introduction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5.png"/><Relationship Id="rId5" Type="http://schemas.openxmlformats.org/officeDocument/2006/relationships/hyperlink" Target="https://developers.redhat.com/blog/2018/02/22/container-terminology-practical-introduction#h.j2uq93kgxe0e" TargetMode="External"/><Relationship Id="rId4" Type="http://schemas.openxmlformats.org/officeDocument/2006/relationships/hyperlink" Target="https://developers.redhat.com/blog/2018/02/22/container-terminology-practical-introduction#h.4cxnedx7tmvq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www.redhat.com/en/topics/cloud-native-apps/what-is-a-container-registry#:~:text=A%20container%20registry%20is%20a,and%20container%2Dbased%20application%20developme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795263" y="1485788"/>
            <a:ext cx="7553400" cy="132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DevOps Culture and Practice Enablement </a:t>
            </a:r>
            <a:endParaRPr sz="4200"/>
          </a:p>
        </p:txBody>
      </p:sp>
      <p:sp>
        <p:nvSpPr>
          <p:cNvPr id="242" name="Google Shape;242;p3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63" y="232088"/>
            <a:ext cx="2222118" cy="90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232" y="22322"/>
            <a:ext cx="1808513" cy="13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61481" y="3062025"/>
            <a:ext cx="8998500" cy="79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Containers, Registries, OpenShift (Kubernetes)  Overview</a:t>
            </a:r>
            <a:endParaRPr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8" name="Google Shape;318;p48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verpass"/>
                <a:ea typeface="Overpass"/>
                <a:cs typeface="Overpass"/>
                <a:sym typeface="Overpass"/>
              </a:rPr>
              <a:t>OpenShift and Kubernetes</a:t>
            </a:r>
            <a:endParaRPr sz="3000" b="1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19" name="Google Shape;3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102" y="679298"/>
            <a:ext cx="2062400" cy="10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452" y="575125"/>
            <a:ext cx="1977150" cy="12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8"/>
          <p:cNvSpPr txBox="1"/>
          <p:nvPr/>
        </p:nvSpPr>
        <p:spPr>
          <a:xfrm>
            <a:off x="140300" y="1753600"/>
            <a:ext cx="4219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Kubernetes is an open-source container-orchestration system for automating computer application deployment, scaling, and management. It was originally designed by Google and is now maintained by the Cloud Native Computing Foundation (CNCF).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Kubernetes is a portable, extensible, open-source platform for managing containerized workloads and services, that facilitates both declarative configuration and automation</a:t>
            </a:r>
            <a:endParaRPr/>
          </a:p>
        </p:txBody>
      </p:sp>
      <p:sp>
        <p:nvSpPr>
          <p:cNvPr id="322" name="Google Shape;322;p48"/>
          <p:cNvSpPr txBox="1"/>
          <p:nvPr/>
        </p:nvSpPr>
        <p:spPr>
          <a:xfrm>
            <a:off x="0" y="4093300"/>
            <a:ext cx="4544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https://kubernetes.io/docs/concepts/overview/what-is-kubernetes/</a:t>
            </a:r>
            <a:r>
              <a:rPr lang="en" sz="1100"/>
              <a:t> </a:t>
            </a:r>
            <a:endParaRPr sz="1100"/>
          </a:p>
        </p:txBody>
      </p:sp>
      <p:cxnSp>
        <p:nvCxnSpPr>
          <p:cNvPr id="323" name="Google Shape;323;p48"/>
          <p:cNvCxnSpPr/>
          <p:nvPr/>
        </p:nvCxnSpPr>
        <p:spPr>
          <a:xfrm>
            <a:off x="4467900" y="1183900"/>
            <a:ext cx="0" cy="32634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48"/>
          <p:cNvSpPr txBox="1"/>
          <p:nvPr/>
        </p:nvSpPr>
        <p:spPr>
          <a:xfrm>
            <a:off x="4789225" y="1696250"/>
            <a:ext cx="4155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 Hat® OpenShift® is an enterprise-ready Kubernetes container platform with full-stack automated operations to manage hybrid cloud, multi-cloud, and edge deployments. Extends existing Kubernetes framework with: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Routes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Dashboards (Unified UI)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Monitoring/Metrics/Logging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Integrated Developer workflows supporting CI/CD pipelines and S2I</a:t>
            </a:r>
            <a:endParaRPr dirty="0"/>
          </a:p>
        </p:txBody>
      </p:sp>
      <p:sp>
        <p:nvSpPr>
          <p:cNvPr id="325" name="Google Shape;325;p48"/>
          <p:cNvSpPr txBox="1"/>
          <p:nvPr/>
        </p:nvSpPr>
        <p:spPr>
          <a:xfrm>
            <a:off x="4687225" y="4144300"/>
            <a:ext cx="4359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https://www.redhat.com/en/technologies/cloud-computing/openshift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</a:t>
            </a:r>
            <a:br>
              <a:rPr lang="en"/>
            </a:br>
            <a:r>
              <a:rPr lang="en"/>
              <a:t>Red Hat a trusted adviser to the Fortune 500. </a:t>
            </a:r>
            <a:endParaRPr/>
          </a:p>
        </p:txBody>
      </p:sp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40" name="Google Shape;340;p50"/>
          <p:cNvSpPr txBox="1"/>
          <p:nvPr/>
        </p:nvSpPr>
        <p:spPr>
          <a:xfrm>
            <a:off x="6567075" y="3949106"/>
            <a:ext cx="25770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E-Mail: tmichett@redhat.com</a:t>
            </a:r>
            <a:endParaRPr sz="1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0" y="433219"/>
            <a:ext cx="2441400" cy="8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89" y="1304419"/>
            <a:ext cx="2379725" cy="23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2652625" y="291150"/>
            <a:ext cx="6407400" cy="4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Containers</a:t>
            </a:r>
            <a:endParaRPr sz="12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What are containers?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Registries (Image Registries)</a:t>
            </a:r>
            <a:endParaRPr sz="12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What are container images and image registries?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OpenShift / Kubernetes</a:t>
            </a:r>
            <a:endParaRPr sz="12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What exactly is OpenShift and Kubernetes?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60" name="Google Shape;260;p41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3766331" y="1334250"/>
            <a:ext cx="4726200" cy="81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verpass"/>
                <a:ea typeface="Overpass"/>
                <a:cs typeface="Overpass"/>
                <a:sym typeface="Overpass"/>
              </a:rPr>
              <a:t>Container</a:t>
            </a:r>
            <a:endParaRPr sz="3000"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8" name="Google Shape;268;p42"/>
          <p:cNvSpPr txBox="1"/>
          <p:nvPr/>
        </p:nvSpPr>
        <p:spPr>
          <a:xfrm>
            <a:off x="512025" y="4132475"/>
            <a:ext cx="853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https://www.redhat.com/en/topics/containers</a:t>
            </a:r>
            <a:r>
              <a:rPr lang="en" sz="1200"/>
              <a:t> </a:t>
            </a:r>
            <a:endParaRPr sz="1200"/>
          </a:p>
        </p:txBody>
      </p:sp>
      <p:sp>
        <p:nvSpPr>
          <p:cNvPr id="269" name="Google Shape;269;p42"/>
          <p:cNvSpPr txBox="1"/>
          <p:nvPr/>
        </p:nvSpPr>
        <p:spPr>
          <a:xfrm>
            <a:off x="837225" y="976900"/>
            <a:ext cx="7883400" cy="2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A container is basically a running, virtualized application in a self-contained package. Containers are based on a </a:t>
            </a:r>
            <a:r>
              <a:rPr lang="en" sz="2050" b="1">
                <a:solidFill>
                  <a:srgbClr val="FF0000"/>
                </a:solidFill>
                <a:highlight>
                  <a:srgbClr val="FFFFFF"/>
                </a:highlight>
              </a:rPr>
              <a:t>container image</a:t>
            </a: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 which consists of the entire runtime environment including:</a:t>
            </a:r>
            <a:endParaRPr sz="205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The application</a:t>
            </a:r>
            <a:endParaRPr sz="205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All libraries and dependencies</a:t>
            </a:r>
            <a:endParaRPr sz="205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Additional binaries needed by the application</a:t>
            </a:r>
            <a:endParaRPr sz="205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Configuration files needed to run the application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verpass"/>
                <a:ea typeface="Overpass"/>
                <a:cs typeface="Overpass"/>
                <a:sym typeface="Overpass"/>
              </a:rPr>
              <a:t>Containers</a:t>
            </a:r>
            <a:endParaRPr sz="3000" b="1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50" y="986881"/>
            <a:ext cx="5253699" cy="3169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verpass"/>
                <a:ea typeface="Overpass"/>
                <a:cs typeface="Overpass"/>
                <a:sym typeface="Overpass"/>
              </a:rPr>
              <a:t>Container Image</a:t>
            </a:r>
            <a:endParaRPr sz="3000"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0" name="Google Shape;290;p45"/>
          <p:cNvSpPr txBox="1"/>
          <p:nvPr/>
        </p:nvSpPr>
        <p:spPr>
          <a:xfrm>
            <a:off x="392625" y="4024800"/>
            <a:ext cx="804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https://developers.redhat.com/blog/2018/02/22/container-terminology-practical-introduction</a:t>
            </a:r>
            <a:r>
              <a:rPr lang="en" sz="1200"/>
              <a:t> </a:t>
            </a:r>
            <a:endParaRPr sz="1200"/>
          </a:p>
        </p:txBody>
      </p:sp>
      <p:sp>
        <p:nvSpPr>
          <p:cNvPr id="291" name="Google Shape;291;p45"/>
          <p:cNvSpPr txBox="1"/>
          <p:nvPr/>
        </p:nvSpPr>
        <p:spPr>
          <a:xfrm>
            <a:off x="711450" y="694163"/>
            <a:ext cx="8049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A </a:t>
            </a:r>
            <a:r>
              <a:rPr lang="en" sz="1900" b="1">
                <a:solidFill>
                  <a:srgbClr val="EE0000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container image</a:t>
            </a:r>
            <a:r>
              <a:rPr lang="en" sz="190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, in its simplest definition, is a file which is pulled down from a </a:t>
            </a:r>
            <a:r>
              <a:rPr lang="en" sz="1900" u="sng">
                <a:solidFill>
                  <a:schemeClr val="hlink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  <a:hlinkClick r:id="rId4"/>
              </a:rPr>
              <a:t>Registry Server</a:t>
            </a:r>
            <a:r>
              <a:rPr lang="en" sz="190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 and used locally as a mount point when starting </a:t>
            </a:r>
            <a:r>
              <a:rPr lang="en" sz="1900" u="sng">
                <a:solidFill>
                  <a:schemeClr val="hlink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  <a:hlinkClick r:id="rId5"/>
              </a:rPr>
              <a:t>Containers</a:t>
            </a:r>
            <a:r>
              <a:rPr lang="en" sz="190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. Container images can be built based on instructions called Dockerfiles.</a:t>
            </a:r>
            <a:endParaRPr sz="2100"/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1675" y="2300825"/>
            <a:ext cx="2998597" cy="16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2676" y="2102600"/>
            <a:ext cx="3084777" cy="193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99" name="Google Shape;299;p46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verpass"/>
                <a:ea typeface="Overpass"/>
                <a:cs typeface="Overpass"/>
                <a:sym typeface="Overpass"/>
              </a:rPr>
              <a:t>Container Image Registries</a:t>
            </a:r>
            <a:endParaRPr sz="3000" b="1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00" name="Google Shape;3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76" y="756125"/>
            <a:ext cx="2129299" cy="118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550" y="926691"/>
            <a:ext cx="2129299" cy="839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7450" y="756125"/>
            <a:ext cx="10902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4870" y="856587"/>
            <a:ext cx="1862806" cy="9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 txBox="1"/>
          <p:nvPr/>
        </p:nvSpPr>
        <p:spPr>
          <a:xfrm>
            <a:off x="323925" y="2503050"/>
            <a:ext cx="8745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container registry is </a:t>
            </a:r>
            <a:r>
              <a:rPr lang="en" sz="2200" b="1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repository, or collection of repositories, used to store container images for Kubernetes, DevOps, and container-based</a:t>
            </a:r>
            <a:r>
              <a:rPr lang="en" sz="2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application development.</a:t>
            </a:r>
            <a:endParaRPr sz="2400"/>
          </a:p>
        </p:txBody>
      </p:sp>
      <p:sp>
        <p:nvSpPr>
          <p:cNvPr id="305" name="Google Shape;305;p46"/>
          <p:cNvSpPr txBox="1"/>
          <p:nvPr/>
        </p:nvSpPr>
        <p:spPr>
          <a:xfrm>
            <a:off x="162600" y="3945950"/>
            <a:ext cx="8981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https://www.redhat.com/en/topics/cloud-native-apps/what-is-a-container-registry#:~:text=A%20container%20registry%20is%20a,and%20container%2Dbased%20application%20development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OpenShift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</Words>
  <Application>Microsoft Macintosh PowerPoint</Application>
  <PresentationFormat>On-screen Show (16:9)</PresentationFormat>
  <Paragraphs>67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Roboto</vt:lpstr>
      <vt:lpstr>Proxima Nova</vt:lpstr>
      <vt:lpstr>Overpass</vt:lpstr>
      <vt:lpstr>Simple Light</vt:lpstr>
      <vt:lpstr>Red Hat widescreen template</vt:lpstr>
      <vt:lpstr>DevOps Culture and Practice Enablement </vt:lpstr>
      <vt:lpstr>Topics</vt:lpstr>
      <vt:lpstr>Containers</vt:lpstr>
      <vt:lpstr>Container</vt:lpstr>
      <vt:lpstr>Containers</vt:lpstr>
      <vt:lpstr>Registries </vt:lpstr>
      <vt:lpstr>Container Image</vt:lpstr>
      <vt:lpstr>Container Image Registries</vt:lpstr>
      <vt:lpstr>OpenShift &amp; Kubernetes</vt:lpstr>
      <vt:lpstr>OpenShift and Kubernetes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Culture and Practice Enablement </dc:title>
  <cp:lastModifiedBy>Travis Michette</cp:lastModifiedBy>
  <cp:revision>1</cp:revision>
  <dcterms:modified xsi:type="dcterms:W3CDTF">2021-08-03T18:36:16Z</dcterms:modified>
</cp:coreProperties>
</file>